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36152-1328-40A1-AFBF-384DABA55D49}" v="3" dt="2025-07-02T06:43:5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69" d="100"/>
          <a:sy n="69" d="100"/>
        </p:scale>
        <p:origin x="1032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F8769799-8146-8D0F-5BD5-C4BE0205AB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009" r="2009"/>
          <a:stretch/>
        </p:blipFill>
        <p:spPr>
          <a:xfrm>
            <a:off x="772459" y="1494876"/>
            <a:ext cx="1668464" cy="1694948"/>
          </a:xfr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A63F35E-9DAA-CE0B-C6AE-B562C66D64E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101875F-0AA0-6482-8972-1528C4521D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Human Resources Manager - Operations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14 Years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None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From school the objective was to get a job. Upon joining, I have loved to contribute my quota to building a live work place for all colleagues.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Family is very paramount to me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I enjoy my quite moments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Plain rice with chicken and soup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Coat of many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colours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Linus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Langkuu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</a:t>
            </a: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Linus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116955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I am lovely but very comfortable being myself. I can be very reserved to those who are new and do not know me. I do not make friends so quickly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9954</TotalTime>
  <Words>175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Francisca Bannerman</cp:lastModifiedBy>
  <cp:revision>79</cp:revision>
  <dcterms:created xsi:type="dcterms:W3CDTF">2022-11-27T12:58:00Z</dcterms:created>
  <dcterms:modified xsi:type="dcterms:W3CDTF">2025-07-07T00:16:56Z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